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03" r:id="rId4"/>
    <p:sldId id="312" r:id="rId5"/>
    <p:sldId id="313" r:id="rId6"/>
    <p:sldId id="297" r:id="rId7"/>
    <p:sldId id="314" r:id="rId8"/>
    <p:sldId id="285" r:id="rId9"/>
    <p:sldId id="302" r:id="rId10"/>
    <p:sldId id="306" r:id="rId11"/>
    <p:sldId id="296" r:id="rId12"/>
    <p:sldId id="304" r:id="rId13"/>
    <p:sldId id="310" r:id="rId14"/>
    <p:sldId id="298" r:id="rId15"/>
    <p:sldId id="311" r:id="rId16"/>
    <p:sldId id="307" r:id="rId17"/>
    <p:sldId id="309" r:id="rId18"/>
    <p:sldId id="272" r:id="rId19"/>
  </p:sldIdLst>
  <p:sldSz cx="12192000" cy="6858000"/>
  <p:notesSz cx="6858000" cy="9144000"/>
  <p:embeddedFontLst>
    <p:embeddedFont>
      <p:font typeface="JetBrains Mono" panose="020B0604020202020204" charset="0"/>
      <p:regular r:id="rId20"/>
      <p:bold r:id="rId21"/>
      <p:italic r:id="rId22"/>
      <p:boldItalic r:id="rId23"/>
    </p:embeddedFont>
    <p:embeddedFont>
      <p:font typeface="JetBrains Mono SemiBold" panose="020B0604020202020204" charset="0"/>
      <p:bold r:id="rId24"/>
      <p:boldItalic r:id="rId25"/>
    </p:embeddedFont>
    <p:embeddedFont>
      <p:font typeface="Orbitron" panose="020B0604020202020204" charset="0"/>
      <p:regular r:id="rId26"/>
      <p:bold r:id="rId27"/>
    </p:embeddedFont>
    <p:embeddedFont>
      <p:font typeface="Orbitron SemiBold" panose="020B0604020202020204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07"/>
    <a:srgbClr val="5E5904"/>
    <a:srgbClr val="FFF7BD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6283" autoAdjust="0"/>
  </p:normalViewPr>
  <p:slideViewPr>
    <p:cSldViewPr snapToGrid="0" showGuides="1">
      <p:cViewPr varScale="1">
        <p:scale>
          <a:sx n="111" d="100"/>
          <a:sy n="111" d="100"/>
        </p:scale>
        <p:origin x="744" y="96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6247463" y="1364578"/>
            <a:ext cx="5832887" cy="3754871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735220" y="4671138"/>
            <a:ext cx="5286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latin typeface="Orbitron SemiBold" pitchFamily="2" charset="0"/>
              </a:rPr>
              <a:t>Presenters: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E96C06F-1C20-1A5B-C613-3E69C86B8837}"/>
              </a:ext>
            </a:extLst>
          </p:cNvPr>
          <p:cNvSpPr txBox="1"/>
          <p:nvPr/>
        </p:nvSpPr>
        <p:spPr>
          <a:xfrm>
            <a:off x="1049698" y="5421433"/>
            <a:ext cx="9454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latin typeface="Orbitron SemiBold" pitchFamily="2" charset="0"/>
              </a:rPr>
              <a:t>Layla Hoey   - Producer</a:t>
            </a:r>
          </a:p>
          <a:p>
            <a:r>
              <a:rPr lang="en-US" sz="2800" spc="600" dirty="0">
                <a:latin typeface="Orbitron SemiBold" pitchFamily="2" charset="0"/>
              </a:rPr>
              <a:t>Antony Pinto - Level Design Lead</a:t>
            </a:r>
          </a:p>
        </p:txBody>
      </p: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06A67-15FE-1951-C01A-6FD3BF045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E8C330E-72D1-4029-EAF4-CF212AA4F19B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26FFC77C-783E-45F8-901A-AF367AF20A67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4A7EE8D-AD73-EB8B-A3B4-37A5D3EEFBD4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815E728-0F61-AD30-E463-E3973C04574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C199BF-75A2-CAAC-1A36-C38E7CA2E44B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9171298-93A3-891B-1C8D-ECB04C87CE67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40EAE83A-ADAC-B374-29CD-195863717062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D7A2F51-37B7-2767-364F-5FEBCCF1C151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22B26DF-6932-9EE6-2A71-6F7C0AC92B04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C65A5E-9735-35E4-DB7A-34606CDC8FD8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6673834-BF60-264C-7A93-73B9C03778B3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C631342-CA39-6F1A-C0E9-D9B2C23B4F2A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B5A1D737-8FE9-7E89-3A48-C8454D25FBD0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9DF3DA5-925B-1590-5248-81E9AC5B02EE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F30AC5F-6815-0094-0328-5450296CBC16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2B1B956D-F564-F0FC-97FE-2FD184FC6E4A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E78B9FC-954A-CA18-7D07-267EFFE606F2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D6F430E-5295-ABB7-FBE5-6BDA6C860841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BAF6A56-D1FB-2142-7011-F991BB10604F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E1191A5-F362-D32D-3D79-C1290B0CBFCE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74E691-5ECD-49FD-EED4-40CC8D66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FC8936D-6F95-78EF-1104-C4404AF47593}"/>
              </a:ext>
            </a:extLst>
          </p:cNvPr>
          <p:cNvSpPr txBox="1"/>
          <p:nvPr/>
        </p:nvSpPr>
        <p:spPr>
          <a:xfrm>
            <a:off x="4478102" y="1210643"/>
            <a:ext cx="33137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- Enemies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F8A68-B344-1297-CEAF-3454F339FDA4}"/>
              </a:ext>
            </a:extLst>
          </p:cNvPr>
          <p:cNvSpPr txBox="1"/>
          <p:nvPr/>
        </p:nvSpPr>
        <p:spPr>
          <a:xfrm>
            <a:off x="495832" y="4516126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Spider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E5F9F-42E0-26EC-9277-6EE325241299}"/>
              </a:ext>
            </a:extLst>
          </p:cNvPr>
          <p:cNvSpPr txBox="1"/>
          <p:nvPr/>
        </p:nvSpPr>
        <p:spPr>
          <a:xfrm>
            <a:off x="3746653" y="4467876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Slime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02290-454E-869B-F065-B9FDE6113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94" y="2714415"/>
            <a:ext cx="1886213" cy="1705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08708-F26A-CB05-BDD3-04F83B252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752" y="3163389"/>
            <a:ext cx="2248214" cy="971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977FC-655F-2E51-3FB2-8E3E71390A5D}"/>
              </a:ext>
            </a:extLst>
          </p:cNvPr>
          <p:cNvSpPr txBox="1"/>
          <p:nvPr/>
        </p:nvSpPr>
        <p:spPr>
          <a:xfrm>
            <a:off x="6495876" y="4516125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Ghoul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56EC2A-333A-546D-0E15-B068B461A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202" y="2493640"/>
            <a:ext cx="1098256" cy="2161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95D9C-D15F-7EFA-D2D4-4B519F2A2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7678" y="2607355"/>
            <a:ext cx="1200522" cy="1934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7C52E-7C79-4D39-F583-03A3F4EA5976}"/>
              </a:ext>
            </a:extLst>
          </p:cNvPr>
          <p:cNvSpPr txBox="1"/>
          <p:nvPr/>
        </p:nvSpPr>
        <p:spPr>
          <a:xfrm>
            <a:off x="9162803" y="4520694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Orc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45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513F5-573A-BFB9-0621-7BC590D4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BF9954A-2282-CFE9-1FB3-8D25F8CAAC69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FB353402-5322-71F3-5184-FE2583F54B79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65A45C4-3127-6899-F615-0D9FC2BEC75C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4C889BF-AFF0-78F6-FEA4-BFAB2D659B84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CB57686-28BA-94DA-B85C-965DCC880764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DC1A95E-2D9F-181C-F31B-EEBFDBCD4B39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EF8380C7-0AD5-C2CA-8711-6CAA32F05429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7C4CF62-404E-AC52-A3CA-10EE2A38F79D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D860B37-151D-6467-2501-78FCEA63E87E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0235A4B-6345-3782-3531-CA23A2BA54A2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F898A91-3EEC-C81A-64FA-31FEFF3E370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AA8E299-08F9-D8BC-9FFD-67A2205759C5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5FDB6ECA-7414-7CE6-1AB8-5AEE8C0BC98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5CB363B-446B-3157-25B7-BB41A09F8CA4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05FE74A-EE71-C63A-8EF0-A54FEC9E994F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4DF4DBA3-C58B-CDAF-FA22-1E99720849FE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114128E-8396-B06F-6D05-025850099CF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383D02B-76D3-596F-6D07-4DEB096AE2FC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7DCF30C-BD76-76DE-5C0F-B2AC346CF260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E84AA5-A00D-DC30-AF9C-72CA1CDDB313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DF1DB1-6069-AD6B-D462-32B85B8D5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248ACDB-15F5-8161-4874-11C09DA3228A}"/>
              </a:ext>
            </a:extLst>
          </p:cNvPr>
          <p:cNvSpPr txBox="1"/>
          <p:nvPr/>
        </p:nvSpPr>
        <p:spPr>
          <a:xfrm>
            <a:off x="0" y="6094870"/>
            <a:ext cx="31293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- Bosses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86175-B829-92D6-0826-EDF2D6FEE517}"/>
              </a:ext>
            </a:extLst>
          </p:cNvPr>
          <p:cNvSpPr txBox="1"/>
          <p:nvPr/>
        </p:nvSpPr>
        <p:spPr>
          <a:xfrm>
            <a:off x="4447152" y="3264977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King Slime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CFA0B-F7F8-CE01-530A-652311C5C849}"/>
              </a:ext>
            </a:extLst>
          </p:cNvPr>
          <p:cNvSpPr txBox="1"/>
          <p:nvPr/>
        </p:nvSpPr>
        <p:spPr>
          <a:xfrm>
            <a:off x="8647548" y="3264978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King Orc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69580A-5C5D-3795-80D4-93A36982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77" y="631529"/>
            <a:ext cx="1295581" cy="27245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909602-8DEA-15CB-357B-318CD4B092F8}"/>
              </a:ext>
            </a:extLst>
          </p:cNvPr>
          <p:cNvSpPr txBox="1"/>
          <p:nvPr/>
        </p:nvSpPr>
        <p:spPr>
          <a:xfrm>
            <a:off x="543463" y="3288820"/>
            <a:ext cx="3000991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King Skeleton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C77571-0817-304A-6EE6-08F43714E0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8" t="3150" r="-1"/>
          <a:stretch/>
        </p:blipFill>
        <p:spPr>
          <a:xfrm>
            <a:off x="4688978" y="663581"/>
            <a:ext cx="2554857" cy="24743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50438B-595C-3698-3BDB-CA37378D8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05" y="739080"/>
            <a:ext cx="3385632" cy="26503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ABC7E0-93FE-5FBD-9ED1-F228785D8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149" y="3853990"/>
            <a:ext cx="1912057" cy="18098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89F3EDE-D4AD-6491-9505-7FF1E68202C9}"/>
              </a:ext>
            </a:extLst>
          </p:cNvPr>
          <p:cNvSpPr txBox="1"/>
          <p:nvPr/>
        </p:nvSpPr>
        <p:spPr>
          <a:xfrm>
            <a:off x="4410601" y="5670737"/>
            <a:ext cx="2803039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Queen Spider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076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DEB06-C805-707A-922E-B7DC0EA8E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062BAB32-3559-D6AC-413E-DF6AE7BDD403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C3CC4181-FEAE-F5D4-6BBB-16060BFB9A3C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4ADCD7B-9EDA-122E-8EF4-8324A95AD89C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1004D76-862C-D13D-E67D-E142E7341F94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446A5DA-B072-E9ED-8432-E26287B6D667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4E9643F-C6D6-F903-3B39-1CA63E4B11A6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C3F9835-CCC3-7027-86AA-9C67CA2870F6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D67A67B-6B2F-7B28-9BE9-0851CE732CC4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AE2D16C-0AFF-23C4-D151-2270006459F8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2106307-4251-6308-76F3-7103543F4B1A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57596BB-B5E1-C3CF-8648-3BD1FAEB47DB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5A3C6EB-7B63-A43E-C0A3-593366333B29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5610A91-4DB3-5137-E80C-B5A1382C317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F8FDEDC-644B-F67B-FD27-E90EDB4C2F74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8ECE740-FDE5-AEF1-34DE-EF9A5D52E5EA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6A55B805-86F7-446A-CC6E-07A42C6F00D0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6B3A75C-1D55-8A1C-9420-7A01A2429EEE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3162537-F1AA-E8B6-7D98-52249C5B7BDA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BBBF652-FE9A-06B9-1AA7-824B14B7AA88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86842E4-F23C-3206-B09E-E1F1D7FECE4A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7B190EF-2218-8EFA-0CFD-E5799C23B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12192000" cy="592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EB191-18E7-A9B6-A37F-651A4E4F7772}"/>
              </a:ext>
            </a:extLst>
          </p:cNvPr>
          <p:cNvSpPr txBox="1"/>
          <p:nvPr/>
        </p:nvSpPr>
        <p:spPr>
          <a:xfrm>
            <a:off x="0" y="656162"/>
            <a:ext cx="7758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Orbitron SemiBold" pitchFamily="2" charset="0"/>
              </a:rPr>
              <a:t>Level Design</a:t>
            </a:r>
            <a:endParaRPr lang="en-IN" sz="8000" dirty="0">
              <a:solidFill>
                <a:schemeClr val="bg1"/>
              </a:solidFill>
              <a:latin typeface="Orbitro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2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28927-5397-5ED9-6CBE-214A072A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25FDF1D-75E4-089A-75DC-1D8B232C6A6E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ACD2816A-5F73-253F-F167-F9B6D6DFC356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A1E340D-29E6-BB6A-DFA7-3D582DC88256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3453E0-850E-A7D3-4AF9-4EA083BCC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18368E-4E8D-2015-F437-565849A4584A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DAF531-F11C-C03A-0B12-0907C38F9954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043B574-59F6-2D0E-971D-6F8519616CA4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180CB97-6B33-77A2-94BD-CA0CFF070180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CF65A9-B78D-BAB5-42FC-4FA2F48B4BCF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1229C0C-0E35-313D-9EAC-E8E7EF0CDB77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F00D73B-5028-7195-BCD5-9C985E0B2CB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9D1424-0B9F-74F5-77FB-A4CE7C2E412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1361838-B5E1-8C88-A31D-73CBC524DD8B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DB4771-C361-0277-0705-FBA5C3B652A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F0D0204-CADF-7D26-E25C-1789E5BB63B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997341A1-ADC6-DAB0-2669-AF6053BEF033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6360082-D06D-F395-E715-92A1AA1BB151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7844DF-349E-5B74-5D72-D6F5AC0F830B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0DE73F3-2A27-7C96-00CF-58C37DB67FE1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E0A6ABB-27B8-C9AA-EC7B-AE3ACBF67838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E8A9C2-F760-9AAE-1802-C2EC23F7F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FD5F10-CC67-306F-9185-02F828DB2A5F}"/>
              </a:ext>
            </a:extLst>
          </p:cNvPr>
          <p:cNvSpPr txBox="1"/>
          <p:nvPr/>
        </p:nvSpPr>
        <p:spPr>
          <a:xfrm>
            <a:off x="0" y="6094870"/>
            <a:ext cx="68691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Lighting and Post Processing</a:t>
            </a:r>
          </a:p>
        </p:txBody>
      </p:sp>
      <p:pic>
        <p:nvPicPr>
          <p:cNvPr id="4" name="20250403-0234-36.5953885">
            <a:hlinkClick r:id="" action="ppaction://media"/>
            <a:extLst>
              <a:ext uri="{FF2B5EF4-FFF2-40B4-BE49-F238E27FC236}">
                <a16:creationId xmlns:a16="http://schemas.microsoft.com/office/drawing/2014/main" id="{0552B02C-2B4F-F1BD-13AB-9C46F05FAB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2110" y="921020"/>
            <a:ext cx="7947743" cy="50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71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47F95-F081-93F5-7CBB-C47D9E416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861A40CD-75F6-9B46-F74D-3581D50E5999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5835C-5683-4850-A801-E48620F81F0A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43E9D9-6828-8871-3156-A8921AD48226}"/>
              </a:ext>
            </a:extLst>
          </p:cNvPr>
          <p:cNvSpPr/>
          <p:nvPr/>
        </p:nvSpPr>
        <p:spPr>
          <a:xfrm>
            <a:off x="10481882" y="5620989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EBBA0-5BA3-F2F7-11E9-52FE51BB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"/>
            <a:ext cx="5865698" cy="3483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189E06-4EF8-0B96-0741-D33317C3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962" y="1"/>
            <a:ext cx="6326038" cy="36626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08DE2-DA79-3A0C-3853-C62AEBDD0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3224"/>
            <a:ext cx="5865698" cy="33747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C67BDB-3A2F-3276-09A1-72E55BDBE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698" y="3662671"/>
            <a:ext cx="6326698" cy="3195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5BFD38-BE0F-21A1-D0CA-D010761CB1A9}"/>
              </a:ext>
            </a:extLst>
          </p:cNvPr>
          <p:cNvSpPr txBox="1"/>
          <p:nvPr/>
        </p:nvSpPr>
        <p:spPr>
          <a:xfrm>
            <a:off x="4345495" y="2763839"/>
            <a:ext cx="3203121" cy="122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Some </a:t>
            </a:r>
          </a:p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405144893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D347E5-CF2C-F72E-C600-5C8E54DE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55A1869F-F837-CDED-18C5-BAD605D14BE2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84A5D5-31F9-3447-BE55-FAB5CA931520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192318-EF89-3036-F9E5-EB46C005732C}"/>
              </a:ext>
            </a:extLst>
          </p:cNvPr>
          <p:cNvSpPr/>
          <p:nvPr/>
        </p:nvSpPr>
        <p:spPr>
          <a:xfrm>
            <a:off x="10481882" y="5620989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F28E2-C0EF-5AE3-60D9-C11B8BF1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310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42C570-A085-9E35-98A6-1065B1B9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"/>
            <a:ext cx="6096001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25FAB-4F37-D98B-0A88-6C66E799B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0380"/>
            <a:ext cx="6100051" cy="35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091F0-6F20-19FB-C1C9-37F1781AA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461" y="3429000"/>
            <a:ext cx="6096803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70893B-70C6-A25B-A50F-0D70B53D5E23}"/>
              </a:ext>
            </a:extLst>
          </p:cNvPr>
          <p:cNvSpPr txBox="1"/>
          <p:nvPr/>
        </p:nvSpPr>
        <p:spPr>
          <a:xfrm>
            <a:off x="4690142" y="2763839"/>
            <a:ext cx="2513830" cy="122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Some </a:t>
            </a:r>
          </a:p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Dungeons</a:t>
            </a:r>
          </a:p>
        </p:txBody>
      </p:sp>
    </p:spTree>
    <p:extLst>
      <p:ext uri="{BB962C8B-B14F-4D97-AF65-F5344CB8AC3E}">
        <p14:creationId xmlns:p14="http://schemas.microsoft.com/office/powerpoint/2010/main" val="11229964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28927-5397-5ED9-6CBE-214A072A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25FDF1D-75E4-089A-75DC-1D8B232C6A6E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ACD2816A-5F73-253F-F167-F9B6D6DFC356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A1E340D-29E6-BB6A-DFA7-3D582DC88256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3453E0-850E-A7D3-4AF9-4EA083BCC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18368E-4E8D-2015-F437-565849A4584A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DAF531-F11C-C03A-0B12-0907C38F9954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043B574-59F6-2D0E-971D-6F8519616CA4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180CB97-6B33-77A2-94BD-CA0CFF070180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CF65A9-B78D-BAB5-42FC-4FA2F48B4BCF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1229C0C-0E35-313D-9EAC-E8E7EF0CDB77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F00D73B-5028-7195-BCD5-9C985E0B2CB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9D1424-0B9F-74F5-77FB-A4CE7C2E412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1361838-B5E1-8C88-A31D-73CBC524DD8B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DB4771-C361-0277-0705-FBA5C3B652A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F0D0204-CADF-7D26-E25C-1789E5BB63B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997341A1-ADC6-DAB0-2669-AF6053BEF033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6360082-D06D-F395-E715-92A1AA1BB151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7844DF-349E-5B74-5D72-D6F5AC0F830B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0DE73F3-2A27-7C96-00CF-58C37DB67FE1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E0A6ABB-27B8-C9AA-EC7B-AE3ACBF67838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E8A9C2-F760-9AAE-1802-C2EC23F7F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FD5F10-CC67-306F-9185-02F828DB2A5F}"/>
              </a:ext>
            </a:extLst>
          </p:cNvPr>
          <p:cNvSpPr txBox="1"/>
          <p:nvPr/>
        </p:nvSpPr>
        <p:spPr>
          <a:xfrm>
            <a:off x="0" y="6094870"/>
            <a:ext cx="27126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Generation</a:t>
            </a:r>
          </a:p>
        </p:txBody>
      </p:sp>
      <p:pic>
        <p:nvPicPr>
          <p:cNvPr id="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CDF4C679-4E15-FE28-61CC-03A705D30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4249" y="1014426"/>
            <a:ext cx="8351193" cy="469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98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28927-5397-5ED9-6CBE-214A072A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25FDF1D-75E4-089A-75DC-1D8B232C6A6E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ACD2816A-5F73-253F-F167-F9B6D6DFC356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A1E340D-29E6-BB6A-DFA7-3D582DC88256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3453E0-850E-A7D3-4AF9-4EA083BCC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18368E-4E8D-2015-F437-565849A4584A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DAF531-F11C-C03A-0B12-0907C38F9954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043B574-59F6-2D0E-971D-6F8519616CA4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180CB97-6B33-77A2-94BD-CA0CFF070180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CF65A9-B78D-BAB5-42FC-4FA2F48B4BCF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1229C0C-0E35-313D-9EAC-E8E7EF0CDB77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F00D73B-5028-7195-BCD5-9C985E0B2CB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9D1424-0B9F-74F5-77FB-A4CE7C2E412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1361838-B5E1-8C88-A31D-73CBC524DD8B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DB4771-C361-0277-0705-FBA5C3B652A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F0D0204-CADF-7D26-E25C-1789E5BB63B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997341A1-ADC6-DAB0-2669-AF6053BEF033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6360082-D06D-F395-E715-92A1AA1BB151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7844DF-349E-5B74-5D72-D6F5AC0F830B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0DE73F3-2A27-7C96-00CF-58C37DB67FE1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E0A6ABB-27B8-C9AA-EC7B-AE3ACBF67838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E8A9C2-F760-9AAE-1802-C2EC23F7F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FD5F10-CC67-306F-9185-02F828DB2A5F}"/>
              </a:ext>
            </a:extLst>
          </p:cNvPr>
          <p:cNvSpPr txBox="1"/>
          <p:nvPr/>
        </p:nvSpPr>
        <p:spPr>
          <a:xfrm>
            <a:off x="0" y="6094870"/>
            <a:ext cx="27126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FABC1-2F1E-849D-5CBB-6F292548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83" y="703253"/>
            <a:ext cx="9847433" cy="54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6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3926CB49-1043-8F61-DDB5-ACDDCEA995A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5AC11FD-CFB9-441E-3373-46F482A1CC9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F77A801-F611-FB1A-DFCD-15A3A5451DD2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606EC9-C6B7-E107-4072-FE36A7BE085E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5A36F46-A19A-436E-BA19-F1058ADA68E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0F76FBF-9430-B189-A531-ABB7A79934D8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EF275D3-CD80-E1A9-BACC-0AD43843F485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3C5AF307-03AA-863C-D8D8-0A48EDB848DB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F3F9C9-2785-E224-2FB2-2B4EF564D503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7A0F430-CB1C-7E52-4178-5E3B4D33E939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D4B95C1-72C3-B6DA-388D-B7E399B5B251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8990826-0DE9-6B88-C76E-0CDF8346C556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36BFB8-1354-41A8-946D-47914AF6E21F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FD8364-CC47-8A6E-DDFC-CE950409EA77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8215B9D-2B82-22E8-846F-7FC470F0509B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542B18-4381-7C6F-FE98-E7D1C2DCBA18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06947F-EC27-255D-B8C9-A9A96F55F00C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EE06FAF-2A45-B586-8BF5-A89C030D97CA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F021658-99A4-86F6-C110-E83F69D0DD5C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2D47460-F7C6-55A4-D38C-1D4049DA6B8A}"/>
              </a:ext>
            </a:extLst>
          </p:cNvPr>
          <p:cNvSpPr txBox="1"/>
          <p:nvPr/>
        </p:nvSpPr>
        <p:spPr>
          <a:xfrm>
            <a:off x="616047" y="40859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Agenda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4C2E5219-E6F9-DE94-3737-04961905F3BC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682782-16C1-509E-0AC5-0DBD930228B0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D33B94CD-0B28-94ED-71DC-6F3D33D4CBD8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E9453E2-0349-FA3E-147B-AC3C6096C5B9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EA6D999-34C2-6425-E2DD-10371B3DE532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85BCC39-BEF3-97D8-A49A-CA246594CAD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508E51D-A870-49BC-FB03-3B36CBBEFF9D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D60F511-F1AF-1593-B67D-08818256C268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4811769-0CDD-CDC0-FB26-A44C56C2477E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8C219-CBA5-ABDE-F9ED-1D2F4D9F4192}"/>
              </a:ext>
            </a:extLst>
          </p:cNvPr>
          <p:cNvGrpSpPr/>
          <p:nvPr/>
        </p:nvGrpSpPr>
        <p:grpSpPr>
          <a:xfrm>
            <a:off x="-1006408" y="563212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F3506-E020-D083-2987-467D1DAC3B57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E84F20-0B4C-9899-F9B8-26EA5118FF8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27919F-75B0-9B3E-12D1-1A484F0B5CC9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CBB1B-239C-8391-C05D-69546D559E0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0E7C77-34ED-38CC-AD26-444C923C8AD5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08CE12-811E-67E6-C8A0-633DA76CECE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5C474A-E21A-FA7F-98F9-470D4AD3953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D764E5-BCA3-4656-A377-1FE332EF49A4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933F4-5925-366C-C38B-FA519BF9F198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FE32E4-5BCC-D016-15FC-981941D20A60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FCC3CC-9DC9-82AC-BBF7-7D59E5B23838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0BB01-2B55-DBAD-6318-47914433E234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913694-FBA3-D4C2-9C89-38BA6DC74D2B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C4128-64F1-AFDD-AEF4-C378303E635F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2D1786-A46C-F9BD-BCA1-3A7BD9ED073C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1A660D-D8C9-55B2-820D-75E8E2FFA82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69010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AA46B-6C59-B590-FC75-7176115C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62CDFD6-31BD-73F2-FB03-37B180C30ABC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BCE7CB33-DEBE-4FCA-1D54-F1542DBD1EC5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FD00236-500A-D01A-1A60-CA0DD2C0D2EB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E52ACA6-0B00-F41B-CDC3-E29F47EF441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FC2EEE7-2024-8F7A-EF1F-EA8143F64151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4A35836-594F-7D70-B68E-BBC4D21D3AF5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335DB2D5-28E9-1984-9F8E-C0C69DFC6530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D60E6E7-3435-92CC-FC4E-36BC41691F2B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BD9858F-3CD0-4318-F6C7-70E74CCD1A44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8D0034C-9E3C-F974-5C98-245A38633888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1F1ADF2-5053-126E-A7A5-DC7A1E8FB1E9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3E05250-9E03-B45B-195A-00796A67EBB4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63E794DC-6897-0DAB-4671-12098D4A25E6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CE147EF-12DD-D548-8701-B64E725856CF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9E8614-4333-EBA8-1892-793CF5F87F21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69A1A57D-ADCB-5B7D-7EE1-247D2CEE0367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95678A0-A775-3320-3689-30B1AB3AB5A9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B72A86E-CCB5-DAA3-D095-4FC441A60D68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7D4FC61-E3F4-66B8-8346-11D7F6576A25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F66046E-1C05-9583-C996-3A65F4B524D4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81C78B-48E1-103D-D6AD-766C2CB1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12192000" cy="592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79623-E8C7-FBC5-A0D8-66D771F463CD}"/>
              </a:ext>
            </a:extLst>
          </p:cNvPr>
          <p:cNvSpPr txBox="1"/>
          <p:nvPr/>
        </p:nvSpPr>
        <p:spPr>
          <a:xfrm>
            <a:off x="1179098" y="929392"/>
            <a:ext cx="85811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Orbitron SemiBold" pitchFamily="2" charset="0"/>
              </a:rPr>
              <a:t>Game Concept</a:t>
            </a:r>
            <a:endParaRPr lang="en-IN" sz="8000" dirty="0">
              <a:solidFill>
                <a:schemeClr val="bg1"/>
              </a:solidFill>
              <a:latin typeface="Orbitro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54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55020-C3FC-DC30-E7CF-4361DD44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aphic 8">
            <a:extLst>
              <a:ext uri="{FF2B5EF4-FFF2-40B4-BE49-F238E27FC236}">
                <a16:creationId xmlns:a16="http://schemas.microsoft.com/office/drawing/2014/main" id="{B730A741-E185-3415-08ED-25C00BEDAF9F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3085749-0797-CC90-7491-10D13D0B1337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8DA4D104-636D-602B-FDFD-A37A3725C9B3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BD0FF73F-B797-642A-2B46-A7BDC9005B6C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E0FC0CEB-A117-B4A9-F961-E7818D70C416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2DB5529-44BE-3A28-1CC4-D0337DE4039C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8920BD4-DB28-7F88-4205-BB39FBD1C836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DC5BEF7A-B289-8F43-8937-DBFB3E55B35A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1C76E046-A370-50CD-C74F-E761023E6705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BF4AB3-DF27-5A6C-C8C4-1F85B18DBCC5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A64AC0-83E4-15B7-D08C-68C460016FB3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42B2C6-5F2B-1A61-B381-183D696798AD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D894201-0D09-17CE-8CCB-52225B8441D8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DE0B2E-73D5-D5A1-D0AA-5752374DAF0E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201A0B1-674A-09D7-A5F0-BB94116B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040"/>
            <a:ext cx="12192000" cy="59949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C2DE48D-805D-A4A7-79D4-883E1CAFD2F3}"/>
              </a:ext>
            </a:extLst>
          </p:cNvPr>
          <p:cNvSpPr/>
          <p:nvPr/>
        </p:nvSpPr>
        <p:spPr>
          <a:xfrm>
            <a:off x="4571122" y="2357437"/>
            <a:ext cx="2736056" cy="3609975"/>
          </a:xfrm>
          <a:prstGeom prst="rect">
            <a:avLst/>
          </a:prstGeom>
          <a:solidFill>
            <a:srgbClr val="FFE10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7718EB-EFC7-72D8-3B34-B0A63687F5D9}"/>
              </a:ext>
            </a:extLst>
          </p:cNvPr>
          <p:cNvSpPr/>
          <p:nvPr/>
        </p:nvSpPr>
        <p:spPr>
          <a:xfrm>
            <a:off x="8832057" y="2357437"/>
            <a:ext cx="2736056" cy="3609975"/>
          </a:xfrm>
          <a:prstGeom prst="rect">
            <a:avLst/>
          </a:prstGeom>
          <a:solidFill>
            <a:srgbClr val="FFE10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6920E7-C3D0-7E36-E2E0-407CD2C650C7}"/>
              </a:ext>
            </a:extLst>
          </p:cNvPr>
          <p:cNvSpPr/>
          <p:nvPr/>
        </p:nvSpPr>
        <p:spPr>
          <a:xfrm>
            <a:off x="4571121" y="4333875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004A90-94D5-17BA-5BB0-DEB75A924FB1}"/>
              </a:ext>
            </a:extLst>
          </p:cNvPr>
          <p:cNvSpPr/>
          <p:nvPr/>
        </p:nvSpPr>
        <p:spPr>
          <a:xfrm>
            <a:off x="8832057" y="4333874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45790E-FD87-5242-9F6A-19E9AC71881F}"/>
              </a:ext>
            </a:extLst>
          </p:cNvPr>
          <p:cNvSpPr/>
          <p:nvPr/>
        </p:nvSpPr>
        <p:spPr>
          <a:xfrm>
            <a:off x="4727972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3071A15-BBAB-E63F-4843-BACAD57B1ED7}"/>
              </a:ext>
            </a:extLst>
          </p:cNvPr>
          <p:cNvSpPr/>
          <p:nvPr/>
        </p:nvSpPr>
        <p:spPr>
          <a:xfrm>
            <a:off x="8988907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C276-06A8-894A-0B82-91798D0C331C}"/>
              </a:ext>
            </a:extLst>
          </p:cNvPr>
          <p:cNvSpPr txBox="1"/>
          <p:nvPr/>
        </p:nvSpPr>
        <p:spPr>
          <a:xfrm>
            <a:off x="5180770" y="5335671"/>
            <a:ext cx="151676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Challenging</a:t>
            </a:r>
            <a:endParaRPr lang="en-IN" sz="1600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74E299-41BA-2B56-2358-CB6746985198}"/>
              </a:ext>
            </a:extLst>
          </p:cNvPr>
          <p:cNvSpPr txBox="1"/>
          <p:nvPr/>
        </p:nvSpPr>
        <p:spPr>
          <a:xfrm>
            <a:off x="9222942" y="5335671"/>
            <a:ext cx="1980104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Arcade-y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590FFD-B1D3-B6D1-0E90-27F6F064D117}"/>
              </a:ext>
            </a:extLst>
          </p:cNvPr>
          <p:cNvSpPr txBox="1">
            <a:spLocks/>
          </p:cNvSpPr>
          <p:nvPr/>
        </p:nvSpPr>
        <p:spPr>
          <a:xfrm>
            <a:off x="8832057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Accessible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1 job: Defeat monsters.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Retro aesthetic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Limited Menus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has access to all relevant game information through visual representations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E5D1FC-D4FA-E8AE-31B1-1F4A16494600}"/>
              </a:ext>
            </a:extLst>
          </p:cNvPr>
          <p:cNvSpPr txBox="1">
            <a:spLocks/>
          </p:cNvSpPr>
          <p:nvPr/>
        </p:nvSpPr>
        <p:spPr>
          <a:xfrm>
            <a:off x="4571121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sparse checkpoints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risk,</a:t>
            </a:r>
            <a:r>
              <a:rPr lang="en-US" sz="1600" dirty="0">
                <a:sym typeface="Wingdings" panose="05000000000000000000" pitchFamily="2" charset="2"/>
              </a:rPr>
              <a:t> High reward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losing, player feels responsible; “I should have done </a:t>
            </a:r>
            <a:r>
              <a:rPr lang="en-US" sz="1600" i="1" dirty="0">
                <a:sym typeface="Wingdings" panose="05000000000000000000" pitchFamily="2" charset="2"/>
              </a:rPr>
              <a:t>x</a:t>
            </a:r>
            <a:r>
              <a:rPr lang="en-US" sz="1600" dirty="0">
                <a:sym typeface="Wingdings" panose="05000000000000000000" pitchFamily="2" charset="2"/>
              </a:rPr>
              <a:t> instead of </a:t>
            </a:r>
            <a:r>
              <a:rPr lang="en-US" sz="1600" i="1" dirty="0">
                <a:sym typeface="Wingdings" panose="05000000000000000000" pitchFamily="2" charset="2"/>
              </a:rPr>
              <a:t>y!</a:t>
            </a:r>
            <a:r>
              <a:rPr lang="en-US" sz="1600" dirty="0">
                <a:sym typeface="Wingdings" panose="05000000000000000000" pitchFamily="2" charset="2"/>
              </a:rPr>
              <a:t>”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winning, player feels like a genius; “I played it just right!”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8342F6-4112-A985-633D-758588EE3B7C}"/>
              </a:ext>
            </a:extLst>
          </p:cNvPr>
          <p:cNvSpPr txBox="1"/>
          <p:nvPr/>
        </p:nvSpPr>
        <p:spPr>
          <a:xfrm>
            <a:off x="287457" y="1150535"/>
            <a:ext cx="587776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Design Pillars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DE56A-60A2-14EF-D5FE-6513707029F4}"/>
              </a:ext>
            </a:extLst>
          </p:cNvPr>
          <p:cNvSpPr/>
          <p:nvPr/>
        </p:nvSpPr>
        <p:spPr>
          <a:xfrm>
            <a:off x="850287" y="2359623"/>
            <a:ext cx="2736056" cy="3609975"/>
          </a:xfrm>
          <a:prstGeom prst="rect">
            <a:avLst/>
          </a:prstGeom>
          <a:solidFill>
            <a:srgbClr val="FFE10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6C429-165F-A56C-A5E7-E8A9330F26E0}"/>
              </a:ext>
            </a:extLst>
          </p:cNvPr>
          <p:cNvSpPr/>
          <p:nvPr/>
        </p:nvSpPr>
        <p:spPr>
          <a:xfrm>
            <a:off x="850286" y="4336061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05CE801-ED38-0CAD-4291-E6D0497285E4}"/>
              </a:ext>
            </a:extLst>
          </p:cNvPr>
          <p:cNvSpPr/>
          <p:nvPr/>
        </p:nvSpPr>
        <p:spPr>
          <a:xfrm>
            <a:off x="1007137" y="5259985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CEB78-70FB-A045-4914-85DF4ADC9806}"/>
              </a:ext>
            </a:extLst>
          </p:cNvPr>
          <p:cNvSpPr txBox="1"/>
          <p:nvPr/>
        </p:nvSpPr>
        <p:spPr>
          <a:xfrm>
            <a:off x="1459935" y="5337857"/>
            <a:ext cx="1516762" cy="657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u="sng" dirty="0">
                <a:solidFill>
                  <a:srgbClr val="F22D3F"/>
                </a:solidFill>
                <a:latin typeface="Orbitron SemiBold" pitchFamily="2" charset="0"/>
              </a:rPr>
              <a:t>Run-based</a:t>
            </a:r>
            <a:endParaRPr lang="en-IN" sz="1600" u="sng" dirty="0">
              <a:solidFill>
                <a:srgbClr val="F22D3F"/>
              </a:solidFill>
              <a:latin typeface="Orbitron SemiBold" pitchFamily="2" charset="0"/>
            </a:endParaRPr>
          </a:p>
          <a:p>
            <a:pPr algn="ctr">
              <a:lnSpc>
                <a:spcPct val="120000"/>
              </a:lnSpc>
            </a:pPr>
            <a:endParaRPr lang="en-IN" sz="1600" u="sng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FF809-E40D-05DC-CB3E-12301946E46B}"/>
              </a:ext>
            </a:extLst>
          </p:cNvPr>
          <p:cNvSpPr txBox="1">
            <a:spLocks/>
          </p:cNvSpPr>
          <p:nvPr/>
        </p:nvSpPr>
        <p:spPr>
          <a:xfrm>
            <a:off x="850286" y="2398558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replay value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Emergent strategy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Procedural Generation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Choose-your-own difficulty</a:t>
            </a:r>
          </a:p>
        </p:txBody>
      </p:sp>
    </p:spTree>
    <p:extLst>
      <p:ext uri="{BB962C8B-B14F-4D97-AF65-F5344CB8AC3E}">
        <p14:creationId xmlns:p14="http://schemas.microsoft.com/office/powerpoint/2010/main" val="25389297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D30D6-90BA-59F4-F07E-69191A4D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0096844A-1002-2D8B-01F0-0A07D3F3E61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A8279B7F-616C-D02C-F7A9-1F765F170485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B909B0F-7696-EEAD-E8E6-F4AD62070045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30A3E07A-F241-38CA-4060-6D2313B5E640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36C080CF-5C5B-D0E6-8A01-C7F629EC07B0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93F3D2F-8E91-B5C0-A3FC-EB36551DC2C6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FBDB2FC-1161-D445-7B42-AD99309CFD58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6FAC8990-17A9-BE88-10C9-8A96B7FCE3CF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DCC9060-84E5-8F38-C25E-5F1CC6B1C482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906B4009-CDBA-EE95-CE4E-CF873A5BEF7F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B474031C-D5F5-8D79-372B-41522FDD2575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03D45D4-2C19-EBFA-CE02-2885AE717B7C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7F7300E-17AD-17D4-80D1-13A63521D53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3B758755-1B9D-B7D3-747E-8A90C2A7B23C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572B87E8-DF43-AFE7-9386-5F3E5BEFE8BF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1C3AA921-378E-7048-1CAC-37C43CBFFC98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D81D04-1AB8-1DCD-66D7-0D38D82840C7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2B40E5-ACA2-7BD8-00FD-3CB09B4310E6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806073-9097-F2DA-4665-1CCD51C7DAD5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AE125DC-9411-2193-0769-A5908337EFEA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7817A25-04BF-C12E-0838-4F2032C176B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FA57EF90-E0FA-59CE-7D73-B21655A84516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04" t="29818" r="-24804" b="29818"/>
          <a:stretch/>
        </p:blipFill>
        <p:spPr>
          <a:xfrm>
            <a:off x="-1163700" y="8328"/>
            <a:ext cx="7004847" cy="1887436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BACE913-1135-2FCD-C715-0132A38EC124}"/>
              </a:ext>
            </a:extLst>
          </p:cNvPr>
          <p:cNvGrpSpPr/>
          <p:nvPr/>
        </p:nvGrpSpPr>
        <p:grpSpPr>
          <a:xfrm>
            <a:off x="8537788" y="-107964"/>
            <a:ext cx="3644722" cy="1329118"/>
            <a:chOff x="8537788" y="-107964"/>
            <a:chExt cx="3644722" cy="1329118"/>
          </a:xfrm>
          <a:solidFill>
            <a:schemeClr val="tx1"/>
          </a:solidFill>
        </p:grpSpPr>
        <p:grpSp>
          <p:nvGrpSpPr>
            <p:cNvPr id="22" name="Graphic 8">
              <a:extLst>
                <a:ext uri="{FF2B5EF4-FFF2-40B4-BE49-F238E27FC236}">
                  <a16:creationId xmlns:a16="http://schemas.microsoft.com/office/drawing/2014/main" id="{0F65B392-AADB-697B-C425-2851FE706F82}"/>
                </a:ext>
              </a:extLst>
            </p:cNvPr>
            <p:cNvGrpSpPr/>
            <p:nvPr/>
          </p:nvGrpSpPr>
          <p:grpSpPr>
            <a:xfrm>
              <a:off x="9639690" y="837232"/>
              <a:ext cx="413682" cy="383922"/>
              <a:chOff x="3475863" y="4771643"/>
              <a:chExt cx="293941" cy="272795"/>
            </a:xfrm>
            <a:grpFill/>
          </p:grpSpPr>
          <p:grpSp>
            <p:nvGrpSpPr>
              <p:cNvPr id="59" name="Graphic 8">
                <a:extLst>
                  <a:ext uri="{FF2B5EF4-FFF2-40B4-BE49-F238E27FC236}">
                    <a16:creationId xmlns:a16="http://schemas.microsoft.com/office/drawing/2014/main" id="{D977FFAE-6BAB-2736-0244-F479AD407E2D}"/>
                  </a:ext>
                </a:extLst>
              </p:cNvPr>
              <p:cNvGrpSpPr/>
              <p:nvPr/>
            </p:nvGrpSpPr>
            <p:grpSpPr>
              <a:xfrm>
                <a:off x="3475863" y="4771643"/>
                <a:ext cx="293941" cy="29241"/>
                <a:chOff x="3475863" y="4771643"/>
                <a:chExt cx="293941" cy="29241"/>
              </a:xfrm>
              <a:grpFill/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4E3F27F9-0CDB-7463-3645-B0A7FEE42F96}"/>
                    </a:ext>
                  </a:extLst>
                </p:cNvPr>
                <p:cNvSpPr/>
                <p:nvPr/>
              </p:nvSpPr>
              <p:spPr>
                <a:xfrm>
                  <a:off x="3475863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09818364-DB3F-19BE-9CF1-7A3DDBC9D07F}"/>
                    </a:ext>
                  </a:extLst>
                </p:cNvPr>
                <p:cNvSpPr/>
                <p:nvPr/>
              </p:nvSpPr>
              <p:spPr>
                <a:xfrm>
                  <a:off x="3740562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BC3338E-3D9C-1E38-789F-2B6C5190126D}"/>
                  </a:ext>
                </a:extLst>
              </p:cNvPr>
              <p:cNvSpPr/>
              <p:nvPr/>
            </p:nvSpPr>
            <p:spPr>
              <a:xfrm>
                <a:off x="3740562" y="5015197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B14D5780-2F40-F9D4-0BB2-713658A5B776}"/>
                </a:ext>
              </a:extLst>
            </p:cNvPr>
            <p:cNvGrpSpPr/>
            <p:nvPr/>
          </p:nvGrpSpPr>
          <p:grpSpPr>
            <a:xfrm>
              <a:off x="11084361" y="-79410"/>
              <a:ext cx="413682" cy="384057"/>
              <a:chOff x="4502372" y="4120324"/>
              <a:chExt cx="293941" cy="272891"/>
            </a:xfrm>
            <a:grpFill/>
          </p:grpSpPr>
          <p:grpSp>
            <p:nvGrpSpPr>
              <p:cNvPr id="55" name="Graphic 8">
                <a:extLst>
                  <a:ext uri="{FF2B5EF4-FFF2-40B4-BE49-F238E27FC236}">
                    <a16:creationId xmlns:a16="http://schemas.microsoft.com/office/drawing/2014/main" id="{0174C0F1-E11B-878B-3834-C98AE647310F}"/>
                  </a:ext>
                </a:extLst>
              </p:cNvPr>
              <p:cNvGrpSpPr/>
              <p:nvPr/>
            </p:nvGrpSpPr>
            <p:grpSpPr>
              <a:xfrm>
                <a:off x="4502372" y="4120324"/>
                <a:ext cx="293941" cy="29241"/>
                <a:chOff x="4502372" y="4120324"/>
                <a:chExt cx="293941" cy="29241"/>
              </a:xfrm>
              <a:grpFill/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6F59039-DAD9-DCC7-1590-948C0838590D}"/>
                    </a:ext>
                  </a:extLst>
                </p:cNvPr>
                <p:cNvSpPr/>
                <p:nvPr/>
              </p:nvSpPr>
              <p:spPr>
                <a:xfrm>
                  <a:off x="45023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CA07045-27B0-F792-0EC8-03395C83AA1D}"/>
                    </a:ext>
                  </a:extLst>
                </p:cNvPr>
                <p:cNvSpPr/>
                <p:nvPr/>
              </p:nvSpPr>
              <p:spPr>
                <a:xfrm>
                  <a:off x="47670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91B14DC-90EA-CC92-AAF3-23C94EF262B6}"/>
                  </a:ext>
                </a:extLst>
              </p:cNvPr>
              <p:cNvSpPr/>
              <p:nvPr/>
            </p:nvSpPr>
            <p:spPr>
              <a:xfrm>
                <a:off x="4767072" y="436397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" name="Graphic 8">
              <a:extLst>
                <a:ext uri="{FF2B5EF4-FFF2-40B4-BE49-F238E27FC236}">
                  <a16:creationId xmlns:a16="http://schemas.microsoft.com/office/drawing/2014/main" id="{DC4C2D7F-ABBB-8350-28DA-71FE80F72949}"/>
                </a:ext>
              </a:extLst>
            </p:cNvPr>
            <p:cNvGrpSpPr/>
            <p:nvPr/>
          </p:nvGrpSpPr>
          <p:grpSpPr>
            <a:xfrm>
              <a:off x="9643980" y="166708"/>
              <a:ext cx="363011" cy="363145"/>
              <a:chOff x="3478911" y="4295203"/>
              <a:chExt cx="257937" cy="258032"/>
            </a:xfrm>
            <a:grp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CECDD46-E9DA-C240-1BFC-9626FD873979}"/>
                  </a:ext>
                </a:extLst>
              </p:cNvPr>
              <p:cNvSpPr/>
              <p:nvPr/>
            </p:nvSpPr>
            <p:spPr>
              <a:xfrm>
                <a:off x="3478911" y="4455413"/>
                <a:ext cx="97821" cy="97821"/>
              </a:xfrm>
              <a:custGeom>
                <a:avLst/>
                <a:gdLst>
                  <a:gd name="connsiteX0" fmla="*/ 0 w 97821"/>
                  <a:gd name="connsiteY0" fmla="*/ 0 h 97821"/>
                  <a:gd name="connsiteX1" fmla="*/ 0 w 97821"/>
                  <a:gd name="connsiteY1" fmla="*/ 16669 h 97821"/>
                  <a:gd name="connsiteX2" fmla="*/ 81058 w 97821"/>
                  <a:gd name="connsiteY2" fmla="*/ 97822 h 97821"/>
                  <a:gd name="connsiteX3" fmla="*/ 97822 w 97821"/>
                  <a:gd name="connsiteY3" fmla="*/ 97822 h 97821"/>
                  <a:gd name="connsiteX4" fmla="*/ 0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0" y="0"/>
                    </a:moveTo>
                    <a:lnTo>
                      <a:pt x="0" y="16669"/>
                    </a:lnTo>
                    <a:lnTo>
                      <a:pt x="81058" y="97822"/>
                    </a:lnTo>
                    <a:lnTo>
                      <a:pt x="97822" y="978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8E996FF-6F59-20A9-E3C6-9F187D0873E4}"/>
                  </a:ext>
                </a:extLst>
              </p:cNvPr>
              <p:cNvSpPr/>
              <p:nvPr/>
            </p:nvSpPr>
            <p:spPr>
              <a:xfrm>
                <a:off x="3478911" y="4413217"/>
                <a:ext cx="139922" cy="140017"/>
              </a:xfrm>
              <a:custGeom>
                <a:avLst/>
                <a:gdLst>
                  <a:gd name="connsiteX0" fmla="*/ 0 w 139922"/>
                  <a:gd name="connsiteY0" fmla="*/ 0 h 140017"/>
                  <a:gd name="connsiteX1" fmla="*/ 0 w 139922"/>
                  <a:gd name="connsiteY1" fmla="*/ 16764 h 140017"/>
                  <a:gd name="connsiteX2" fmla="*/ 123158 w 139922"/>
                  <a:gd name="connsiteY2" fmla="*/ 140018 h 140017"/>
                  <a:gd name="connsiteX3" fmla="*/ 139922 w 139922"/>
                  <a:gd name="connsiteY3" fmla="*/ 140018 h 140017"/>
                  <a:gd name="connsiteX4" fmla="*/ 0 w 139922"/>
                  <a:gd name="connsiteY4" fmla="*/ 0 h 14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40017">
                    <a:moveTo>
                      <a:pt x="0" y="0"/>
                    </a:moveTo>
                    <a:lnTo>
                      <a:pt x="0" y="16764"/>
                    </a:lnTo>
                    <a:lnTo>
                      <a:pt x="123158" y="140018"/>
                    </a:lnTo>
                    <a:lnTo>
                      <a:pt x="139922" y="1400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D8EDA24-161B-192A-2A74-FC989EEDEAE5}"/>
                  </a:ext>
                </a:extLst>
              </p:cNvPr>
              <p:cNvSpPr/>
              <p:nvPr/>
            </p:nvSpPr>
            <p:spPr>
              <a:xfrm>
                <a:off x="3478911" y="4497513"/>
                <a:ext cx="55625" cy="55721"/>
              </a:xfrm>
              <a:custGeom>
                <a:avLst/>
                <a:gdLst>
                  <a:gd name="connsiteX0" fmla="*/ 0 w 55625"/>
                  <a:gd name="connsiteY0" fmla="*/ 0 h 55721"/>
                  <a:gd name="connsiteX1" fmla="*/ 0 w 55625"/>
                  <a:gd name="connsiteY1" fmla="*/ 16764 h 55721"/>
                  <a:gd name="connsiteX2" fmla="*/ 38957 w 55625"/>
                  <a:gd name="connsiteY2" fmla="*/ 55721 h 55721"/>
                  <a:gd name="connsiteX3" fmla="*/ 55626 w 55625"/>
                  <a:gd name="connsiteY3" fmla="*/ 55721 h 55721"/>
                  <a:gd name="connsiteX4" fmla="*/ 0 w 55625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5" h="55721">
                    <a:moveTo>
                      <a:pt x="0" y="0"/>
                    </a:moveTo>
                    <a:lnTo>
                      <a:pt x="0" y="16764"/>
                    </a:lnTo>
                    <a:lnTo>
                      <a:pt x="38957" y="55721"/>
                    </a:lnTo>
                    <a:lnTo>
                      <a:pt x="55626" y="557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EB749BD-8B68-BB3B-49C3-7D4E6F4081F3}"/>
                  </a:ext>
                </a:extLst>
              </p:cNvPr>
              <p:cNvSpPr/>
              <p:nvPr/>
            </p:nvSpPr>
            <p:spPr>
              <a:xfrm>
                <a:off x="3478911" y="4371117"/>
                <a:ext cx="182022" cy="182117"/>
              </a:xfrm>
              <a:custGeom>
                <a:avLst/>
                <a:gdLst>
                  <a:gd name="connsiteX0" fmla="*/ 0 w 182022"/>
                  <a:gd name="connsiteY0" fmla="*/ 0 h 182117"/>
                  <a:gd name="connsiteX1" fmla="*/ 0 w 182022"/>
                  <a:gd name="connsiteY1" fmla="*/ 16764 h 182117"/>
                  <a:gd name="connsiteX2" fmla="*/ 165354 w 182022"/>
                  <a:gd name="connsiteY2" fmla="*/ 182118 h 182117"/>
                  <a:gd name="connsiteX3" fmla="*/ 182023 w 182022"/>
                  <a:gd name="connsiteY3" fmla="*/ 182118 h 182117"/>
                  <a:gd name="connsiteX4" fmla="*/ 0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0" y="0"/>
                    </a:moveTo>
                    <a:lnTo>
                      <a:pt x="0" y="16764"/>
                    </a:lnTo>
                    <a:lnTo>
                      <a:pt x="165354" y="182118"/>
                    </a:lnTo>
                    <a:lnTo>
                      <a:pt x="182023" y="1821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5FE050B-1177-8AA0-DF77-B17BA5D88EFE}"/>
                  </a:ext>
                </a:extLst>
              </p:cNvPr>
              <p:cNvSpPr/>
              <p:nvPr/>
            </p:nvSpPr>
            <p:spPr>
              <a:xfrm>
                <a:off x="3723322" y="4295203"/>
                <a:ext cx="13525" cy="13525"/>
              </a:xfrm>
              <a:custGeom>
                <a:avLst/>
                <a:gdLst>
                  <a:gd name="connsiteX0" fmla="*/ 13526 w 13525"/>
                  <a:gd name="connsiteY0" fmla="*/ 13525 h 13525"/>
                  <a:gd name="connsiteX1" fmla="*/ 13526 w 13525"/>
                  <a:gd name="connsiteY1" fmla="*/ 0 h 13525"/>
                  <a:gd name="connsiteX2" fmla="*/ 0 w 13525"/>
                  <a:gd name="connsiteY2" fmla="*/ 0 h 13525"/>
                  <a:gd name="connsiteX3" fmla="*/ 13526 w 1352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525">
                    <a:moveTo>
                      <a:pt x="13526" y="13525"/>
                    </a:moveTo>
                    <a:lnTo>
                      <a:pt x="13526" y="0"/>
                    </a:lnTo>
                    <a:lnTo>
                      <a:pt x="0" y="0"/>
                    </a:lnTo>
                    <a:lnTo>
                      <a:pt x="13526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27F0950-E494-7359-8A38-53276F3109A0}"/>
                  </a:ext>
                </a:extLst>
              </p:cNvPr>
              <p:cNvSpPr/>
              <p:nvPr/>
            </p:nvSpPr>
            <p:spPr>
              <a:xfrm>
                <a:off x="3478911" y="4539614"/>
                <a:ext cx="13525" cy="13620"/>
              </a:xfrm>
              <a:custGeom>
                <a:avLst/>
                <a:gdLst>
                  <a:gd name="connsiteX0" fmla="*/ 0 w 13525"/>
                  <a:gd name="connsiteY0" fmla="*/ 0 h 13620"/>
                  <a:gd name="connsiteX1" fmla="*/ 0 w 13525"/>
                  <a:gd name="connsiteY1" fmla="*/ 13621 h 13620"/>
                  <a:gd name="connsiteX2" fmla="*/ 13525 w 13525"/>
                  <a:gd name="connsiteY2" fmla="*/ 13621 h 13620"/>
                  <a:gd name="connsiteX3" fmla="*/ 0 w 13525"/>
                  <a:gd name="connsiteY3" fmla="*/ 0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620">
                    <a:moveTo>
                      <a:pt x="0" y="0"/>
                    </a:moveTo>
                    <a:lnTo>
                      <a:pt x="0" y="13621"/>
                    </a:lnTo>
                    <a:lnTo>
                      <a:pt x="13525" y="136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6C08907-3EE9-0C9F-4862-DD81DB8C25C6}"/>
                  </a:ext>
                </a:extLst>
              </p:cNvPr>
              <p:cNvSpPr/>
              <p:nvPr/>
            </p:nvSpPr>
            <p:spPr>
              <a:xfrm>
                <a:off x="3478911" y="4295203"/>
                <a:ext cx="257937" cy="258032"/>
              </a:xfrm>
              <a:custGeom>
                <a:avLst/>
                <a:gdLst>
                  <a:gd name="connsiteX0" fmla="*/ 8382 w 257937"/>
                  <a:gd name="connsiteY0" fmla="*/ 0 h 258032"/>
                  <a:gd name="connsiteX1" fmla="*/ 0 w 257937"/>
                  <a:gd name="connsiteY1" fmla="*/ 0 h 258032"/>
                  <a:gd name="connsiteX2" fmla="*/ 0 w 257937"/>
                  <a:gd name="connsiteY2" fmla="*/ 8382 h 258032"/>
                  <a:gd name="connsiteX3" fmla="*/ 249555 w 257937"/>
                  <a:gd name="connsiteY3" fmla="*/ 258032 h 258032"/>
                  <a:gd name="connsiteX4" fmla="*/ 257937 w 257937"/>
                  <a:gd name="connsiteY4" fmla="*/ 258032 h 258032"/>
                  <a:gd name="connsiteX5" fmla="*/ 257937 w 257937"/>
                  <a:gd name="connsiteY5" fmla="*/ 249650 h 258032"/>
                  <a:gd name="connsiteX6" fmla="*/ 8382 w 257937"/>
                  <a:gd name="connsiteY6" fmla="*/ 0 h 25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937" h="258032">
                    <a:moveTo>
                      <a:pt x="8382" y="0"/>
                    </a:moveTo>
                    <a:lnTo>
                      <a:pt x="0" y="0"/>
                    </a:lnTo>
                    <a:lnTo>
                      <a:pt x="0" y="8382"/>
                    </a:lnTo>
                    <a:lnTo>
                      <a:pt x="249555" y="258032"/>
                    </a:lnTo>
                    <a:lnTo>
                      <a:pt x="257937" y="258032"/>
                    </a:lnTo>
                    <a:lnTo>
                      <a:pt x="257937" y="249650"/>
                    </a:lnTo>
                    <a:lnTo>
                      <a:pt x="83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8116301-DF45-25BC-C544-037609506187}"/>
                  </a:ext>
                </a:extLst>
              </p:cNvPr>
              <p:cNvSpPr/>
              <p:nvPr/>
            </p:nvSpPr>
            <p:spPr>
              <a:xfrm>
                <a:off x="3596925" y="4295203"/>
                <a:ext cx="139922" cy="139922"/>
              </a:xfrm>
              <a:custGeom>
                <a:avLst/>
                <a:gdLst>
                  <a:gd name="connsiteX0" fmla="*/ 16764 w 139922"/>
                  <a:gd name="connsiteY0" fmla="*/ 0 h 139922"/>
                  <a:gd name="connsiteX1" fmla="*/ 0 w 139922"/>
                  <a:gd name="connsiteY1" fmla="*/ 0 h 139922"/>
                  <a:gd name="connsiteX2" fmla="*/ 139922 w 139922"/>
                  <a:gd name="connsiteY2" fmla="*/ 139922 h 139922"/>
                  <a:gd name="connsiteX3" fmla="*/ 139922 w 139922"/>
                  <a:gd name="connsiteY3" fmla="*/ 123254 h 139922"/>
                  <a:gd name="connsiteX4" fmla="*/ 16764 w 139922"/>
                  <a:gd name="connsiteY4" fmla="*/ 0 h 139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39922">
                    <a:moveTo>
                      <a:pt x="16764" y="0"/>
                    </a:moveTo>
                    <a:lnTo>
                      <a:pt x="0" y="0"/>
                    </a:lnTo>
                    <a:lnTo>
                      <a:pt x="139922" y="139922"/>
                    </a:lnTo>
                    <a:lnTo>
                      <a:pt x="139922" y="1232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CBFB90-1CF3-8570-B5A2-8268AFF94F72}"/>
                  </a:ext>
                </a:extLst>
              </p:cNvPr>
              <p:cNvSpPr/>
              <p:nvPr/>
            </p:nvSpPr>
            <p:spPr>
              <a:xfrm>
                <a:off x="3639026" y="4295203"/>
                <a:ext cx="97821" cy="97821"/>
              </a:xfrm>
              <a:custGeom>
                <a:avLst/>
                <a:gdLst>
                  <a:gd name="connsiteX0" fmla="*/ 16764 w 97821"/>
                  <a:gd name="connsiteY0" fmla="*/ 0 h 97821"/>
                  <a:gd name="connsiteX1" fmla="*/ 0 w 97821"/>
                  <a:gd name="connsiteY1" fmla="*/ 0 h 97821"/>
                  <a:gd name="connsiteX2" fmla="*/ 97822 w 97821"/>
                  <a:gd name="connsiteY2" fmla="*/ 97822 h 97821"/>
                  <a:gd name="connsiteX3" fmla="*/ 97822 w 97821"/>
                  <a:gd name="connsiteY3" fmla="*/ 81058 h 97821"/>
                  <a:gd name="connsiteX4" fmla="*/ 16764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16764" y="0"/>
                    </a:moveTo>
                    <a:lnTo>
                      <a:pt x="0" y="0"/>
                    </a:lnTo>
                    <a:lnTo>
                      <a:pt x="97822" y="97822"/>
                    </a:lnTo>
                    <a:lnTo>
                      <a:pt x="97822" y="81058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2C2C8ED-A5A0-BBA7-6F24-48593756CE18}"/>
                  </a:ext>
                </a:extLst>
              </p:cNvPr>
              <p:cNvSpPr/>
              <p:nvPr/>
            </p:nvSpPr>
            <p:spPr>
              <a:xfrm>
                <a:off x="3478911" y="4329016"/>
                <a:ext cx="224218" cy="224218"/>
              </a:xfrm>
              <a:custGeom>
                <a:avLst/>
                <a:gdLst>
                  <a:gd name="connsiteX0" fmla="*/ 0 w 224218"/>
                  <a:gd name="connsiteY0" fmla="*/ 0 h 224218"/>
                  <a:gd name="connsiteX1" fmla="*/ 0 w 224218"/>
                  <a:gd name="connsiteY1" fmla="*/ 16669 h 224218"/>
                  <a:gd name="connsiteX2" fmla="*/ 207454 w 224218"/>
                  <a:gd name="connsiteY2" fmla="*/ 224219 h 224218"/>
                  <a:gd name="connsiteX3" fmla="*/ 224218 w 224218"/>
                  <a:gd name="connsiteY3" fmla="*/ 224219 h 224218"/>
                  <a:gd name="connsiteX4" fmla="*/ 0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0" y="0"/>
                    </a:moveTo>
                    <a:lnTo>
                      <a:pt x="0" y="16669"/>
                    </a:lnTo>
                    <a:lnTo>
                      <a:pt x="207454" y="224219"/>
                    </a:lnTo>
                    <a:lnTo>
                      <a:pt x="224218" y="2242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EEE00E9-5A67-7A02-4696-548596DAC152}"/>
                  </a:ext>
                </a:extLst>
              </p:cNvPr>
              <p:cNvSpPr/>
              <p:nvPr/>
            </p:nvSpPr>
            <p:spPr>
              <a:xfrm>
                <a:off x="3681221" y="4295203"/>
                <a:ext cx="55626" cy="55721"/>
              </a:xfrm>
              <a:custGeom>
                <a:avLst/>
                <a:gdLst>
                  <a:gd name="connsiteX0" fmla="*/ 16669 w 55626"/>
                  <a:gd name="connsiteY0" fmla="*/ 0 h 55721"/>
                  <a:gd name="connsiteX1" fmla="*/ 0 w 55626"/>
                  <a:gd name="connsiteY1" fmla="*/ 0 h 55721"/>
                  <a:gd name="connsiteX2" fmla="*/ 55626 w 55626"/>
                  <a:gd name="connsiteY2" fmla="*/ 55721 h 55721"/>
                  <a:gd name="connsiteX3" fmla="*/ 55626 w 55626"/>
                  <a:gd name="connsiteY3" fmla="*/ 38957 h 55721"/>
                  <a:gd name="connsiteX4" fmla="*/ 16669 w 55626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" h="55721">
                    <a:moveTo>
                      <a:pt x="16669" y="0"/>
                    </a:moveTo>
                    <a:lnTo>
                      <a:pt x="0" y="0"/>
                    </a:lnTo>
                    <a:lnTo>
                      <a:pt x="55626" y="55721"/>
                    </a:lnTo>
                    <a:lnTo>
                      <a:pt x="55626" y="38957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0F4482B-421B-E6EB-42F9-6CAFDE36E2C9}"/>
                  </a:ext>
                </a:extLst>
              </p:cNvPr>
              <p:cNvSpPr/>
              <p:nvPr/>
            </p:nvSpPr>
            <p:spPr>
              <a:xfrm>
                <a:off x="3512629" y="4295203"/>
                <a:ext cx="224218" cy="224218"/>
              </a:xfrm>
              <a:custGeom>
                <a:avLst/>
                <a:gdLst>
                  <a:gd name="connsiteX0" fmla="*/ 16764 w 224218"/>
                  <a:gd name="connsiteY0" fmla="*/ 0 h 224218"/>
                  <a:gd name="connsiteX1" fmla="*/ 0 w 224218"/>
                  <a:gd name="connsiteY1" fmla="*/ 0 h 224218"/>
                  <a:gd name="connsiteX2" fmla="*/ 224219 w 224218"/>
                  <a:gd name="connsiteY2" fmla="*/ 224219 h 224218"/>
                  <a:gd name="connsiteX3" fmla="*/ 224219 w 224218"/>
                  <a:gd name="connsiteY3" fmla="*/ 207454 h 224218"/>
                  <a:gd name="connsiteX4" fmla="*/ 16764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16764" y="0"/>
                    </a:moveTo>
                    <a:lnTo>
                      <a:pt x="0" y="0"/>
                    </a:lnTo>
                    <a:lnTo>
                      <a:pt x="224219" y="224219"/>
                    </a:lnTo>
                    <a:lnTo>
                      <a:pt x="224219" y="2074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F239F49-0D28-A40E-2A18-16DDA6F0BDD5}"/>
                  </a:ext>
                </a:extLst>
              </p:cNvPr>
              <p:cNvSpPr/>
              <p:nvPr/>
            </p:nvSpPr>
            <p:spPr>
              <a:xfrm>
                <a:off x="3554825" y="4295203"/>
                <a:ext cx="182022" cy="182117"/>
              </a:xfrm>
              <a:custGeom>
                <a:avLst/>
                <a:gdLst>
                  <a:gd name="connsiteX0" fmla="*/ 16669 w 182022"/>
                  <a:gd name="connsiteY0" fmla="*/ 0 h 182117"/>
                  <a:gd name="connsiteX1" fmla="*/ 0 w 182022"/>
                  <a:gd name="connsiteY1" fmla="*/ 0 h 182117"/>
                  <a:gd name="connsiteX2" fmla="*/ 182023 w 182022"/>
                  <a:gd name="connsiteY2" fmla="*/ 182118 h 182117"/>
                  <a:gd name="connsiteX3" fmla="*/ 182023 w 182022"/>
                  <a:gd name="connsiteY3" fmla="*/ 165354 h 182117"/>
                  <a:gd name="connsiteX4" fmla="*/ 16669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16669" y="0"/>
                    </a:moveTo>
                    <a:lnTo>
                      <a:pt x="0" y="0"/>
                    </a:lnTo>
                    <a:lnTo>
                      <a:pt x="182023" y="182118"/>
                    </a:lnTo>
                    <a:lnTo>
                      <a:pt x="182023" y="165354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9E3F225-2236-33B1-E13B-1B4DAE5F1779}"/>
                </a:ext>
              </a:extLst>
            </p:cNvPr>
            <p:cNvGrpSpPr/>
            <p:nvPr/>
          </p:nvGrpSpPr>
          <p:grpSpPr>
            <a:xfrm>
              <a:off x="10257666" y="-107964"/>
              <a:ext cx="101878" cy="101879"/>
              <a:chOff x="3914965" y="4100035"/>
              <a:chExt cx="72389" cy="72390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BB7CD2E-D69A-7131-57F3-F338E7DF858F}"/>
                  </a:ext>
                </a:extLst>
              </p:cNvPr>
              <p:cNvSpPr/>
              <p:nvPr/>
            </p:nvSpPr>
            <p:spPr>
              <a:xfrm>
                <a:off x="3914965" y="410003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5A49892-78E3-0E7D-2B65-32F1423A6F90}"/>
                  </a:ext>
                </a:extLst>
              </p:cNvPr>
              <p:cNvSpPr/>
              <p:nvPr/>
            </p:nvSpPr>
            <p:spPr>
              <a:xfrm>
                <a:off x="3970115" y="4155185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0DC78F48-5B5D-0CA6-8C3C-40F6C346CE74}"/>
                </a:ext>
              </a:extLst>
            </p:cNvPr>
            <p:cNvGrpSpPr/>
            <p:nvPr/>
          </p:nvGrpSpPr>
          <p:grpSpPr>
            <a:xfrm>
              <a:off x="8537788" y="233063"/>
              <a:ext cx="101879" cy="101879"/>
              <a:chOff x="2692908" y="4342351"/>
              <a:chExt cx="72390" cy="72390"/>
            </a:xfrm>
            <a:grpFill/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188C1A3-F43A-3854-C959-49267A152C87}"/>
                  </a:ext>
                </a:extLst>
              </p:cNvPr>
              <p:cNvSpPr/>
              <p:nvPr/>
            </p:nvSpPr>
            <p:spPr>
              <a:xfrm>
                <a:off x="2692908" y="4342351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100 h 34099"/>
                  <a:gd name="connsiteX3" fmla="*/ 0 w 34099"/>
                  <a:gd name="connsiteY3" fmla="*/ 34100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100"/>
                    </a:lnTo>
                    <a:lnTo>
                      <a:pt x="0" y="341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0BB5BDA-1ED5-5BC9-76A2-B3B3B55524B2}"/>
                  </a:ext>
                </a:extLst>
              </p:cNvPr>
              <p:cNvSpPr/>
              <p:nvPr/>
            </p:nvSpPr>
            <p:spPr>
              <a:xfrm>
                <a:off x="2748057" y="4397501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" name="Graphic 8">
              <a:extLst>
                <a:ext uri="{FF2B5EF4-FFF2-40B4-BE49-F238E27FC236}">
                  <a16:creationId xmlns:a16="http://schemas.microsoft.com/office/drawing/2014/main" id="{EDD24E3D-5DC7-27E3-1D19-339E5C88DFE6}"/>
                </a:ext>
              </a:extLst>
            </p:cNvPr>
            <p:cNvGrpSpPr/>
            <p:nvPr/>
          </p:nvGrpSpPr>
          <p:grpSpPr>
            <a:xfrm>
              <a:off x="12080631" y="355453"/>
              <a:ext cx="101879" cy="101879"/>
              <a:chOff x="5210270" y="4429315"/>
              <a:chExt cx="72390" cy="72390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B0F41F0-BE10-F625-262E-467EBFC189A7}"/>
                  </a:ext>
                </a:extLst>
              </p:cNvPr>
              <p:cNvSpPr/>
              <p:nvPr/>
            </p:nvSpPr>
            <p:spPr>
              <a:xfrm>
                <a:off x="5210270" y="442931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A01FBBE-CB4C-33E3-128E-A77686A4B7BB}"/>
                  </a:ext>
                </a:extLst>
              </p:cNvPr>
              <p:cNvSpPr/>
              <p:nvPr/>
            </p:nvSpPr>
            <p:spPr>
              <a:xfrm>
                <a:off x="5265420" y="448446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8">
              <a:extLst>
                <a:ext uri="{FF2B5EF4-FFF2-40B4-BE49-F238E27FC236}">
                  <a16:creationId xmlns:a16="http://schemas.microsoft.com/office/drawing/2014/main" id="{7E1899DF-CDE2-2441-995C-C56EF2E9C6F6}"/>
                </a:ext>
              </a:extLst>
            </p:cNvPr>
            <p:cNvGrpSpPr/>
            <p:nvPr/>
          </p:nvGrpSpPr>
          <p:grpSpPr>
            <a:xfrm>
              <a:off x="11693088" y="371672"/>
              <a:ext cx="319443" cy="85257"/>
              <a:chOff x="4934902" y="4440840"/>
              <a:chExt cx="226980" cy="60579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D72A332-8CE4-804A-7A85-22FE79F255C1}"/>
                  </a:ext>
                </a:extLst>
              </p:cNvPr>
              <p:cNvSpPr/>
              <p:nvPr/>
            </p:nvSpPr>
            <p:spPr>
              <a:xfrm>
                <a:off x="4934902" y="4440840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27EC4D-3A36-FF01-20CD-15058AA4803F}"/>
                  </a:ext>
                </a:extLst>
              </p:cNvPr>
              <p:cNvSpPr/>
              <p:nvPr/>
            </p:nvSpPr>
            <p:spPr>
              <a:xfrm>
                <a:off x="4934902" y="4465510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DFD3661-0DC7-0C29-E169-BF959369654D}"/>
                  </a:ext>
                </a:extLst>
              </p:cNvPr>
              <p:cNvSpPr/>
              <p:nvPr/>
            </p:nvSpPr>
            <p:spPr>
              <a:xfrm>
                <a:off x="4934902" y="4487893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9" name="Graphic 8">
              <a:extLst>
                <a:ext uri="{FF2B5EF4-FFF2-40B4-BE49-F238E27FC236}">
                  <a16:creationId xmlns:a16="http://schemas.microsoft.com/office/drawing/2014/main" id="{BB2CC900-6905-1740-07CB-3DC3CDB94823}"/>
                </a:ext>
              </a:extLst>
            </p:cNvPr>
            <p:cNvGrpSpPr/>
            <p:nvPr/>
          </p:nvGrpSpPr>
          <p:grpSpPr>
            <a:xfrm>
              <a:off x="9118632" y="428241"/>
              <a:ext cx="319443" cy="85257"/>
              <a:chOff x="3105626" y="4481035"/>
              <a:chExt cx="226980" cy="605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1EF1645-88DD-D1BD-7515-F70C98F41F2A}"/>
                  </a:ext>
                </a:extLst>
              </p:cNvPr>
              <p:cNvSpPr/>
              <p:nvPr/>
            </p:nvSpPr>
            <p:spPr>
              <a:xfrm>
                <a:off x="3105626" y="4481035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1A73962-CF1C-0236-BC1A-01468AB45AC2}"/>
                  </a:ext>
                </a:extLst>
              </p:cNvPr>
              <p:cNvSpPr/>
              <p:nvPr/>
            </p:nvSpPr>
            <p:spPr>
              <a:xfrm>
                <a:off x="3105626" y="4505705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20AB8C-8D2A-1901-5959-4159E166723C}"/>
                  </a:ext>
                </a:extLst>
              </p:cNvPr>
              <p:cNvSpPr/>
              <p:nvPr/>
            </p:nvSpPr>
            <p:spPr>
              <a:xfrm>
                <a:off x="3105626" y="4528089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58734F7-8A59-86D5-A9FD-9D3154B106AB}"/>
              </a:ext>
            </a:extLst>
          </p:cNvPr>
          <p:cNvSpPr txBox="1"/>
          <p:nvPr/>
        </p:nvSpPr>
        <p:spPr>
          <a:xfrm>
            <a:off x="2848541" y="2383814"/>
            <a:ext cx="5408522" cy="9847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Game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9D69E70D-4E53-3DF6-A07C-0399481C7779}"/>
              </a:ext>
            </a:extLst>
          </p:cNvPr>
          <p:cNvSpPr txBox="1"/>
          <p:nvPr/>
        </p:nvSpPr>
        <p:spPr>
          <a:xfrm>
            <a:off x="4281967" y="4175078"/>
            <a:ext cx="3052297" cy="1273297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They have imposed an RPG-style game system upon the inhabitants of Earth.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9564A10-0507-AAFC-580E-A4D41FFED1A6}"/>
              </a:ext>
            </a:extLst>
          </p:cNvPr>
          <p:cNvSpPr txBox="1"/>
          <p:nvPr/>
        </p:nvSpPr>
        <p:spPr>
          <a:xfrm>
            <a:off x="8097177" y="4175078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FIGHT!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1AA6198-E210-7C88-406E-837D7514CDB0}"/>
              </a:ext>
            </a:extLst>
          </p:cNvPr>
          <p:cNvSpPr txBox="1"/>
          <p:nvPr/>
        </p:nvSpPr>
        <p:spPr>
          <a:xfrm>
            <a:off x="1754695" y="4175078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Aliens are here.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CE7256F-D5FC-D1C7-F678-263BB31DC2B2}"/>
              </a:ext>
            </a:extLst>
          </p:cNvPr>
          <p:cNvSpPr txBox="1"/>
          <p:nvPr/>
        </p:nvSpPr>
        <p:spPr>
          <a:xfrm>
            <a:off x="8625333" y="1770903"/>
            <a:ext cx="3052297" cy="12732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Slide not finished</a:t>
            </a:r>
            <a:endParaRPr lang="en-IN" sz="2400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519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90AB99-E725-C0F3-7E26-9AECA053B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Box 339">
            <a:extLst>
              <a:ext uri="{FF2B5EF4-FFF2-40B4-BE49-F238E27FC236}">
                <a16:creationId xmlns:a16="http://schemas.microsoft.com/office/drawing/2014/main" id="{FBCD3E32-237A-5006-3CDA-BDB520804DD7}"/>
              </a:ext>
            </a:extLst>
          </p:cNvPr>
          <p:cNvSpPr txBox="1"/>
          <p:nvPr/>
        </p:nvSpPr>
        <p:spPr>
          <a:xfrm>
            <a:off x="616047" y="408591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Poster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D23B40C6-0924-25D4-3901-E7C162DC9E5B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2212D2C-6974-3E2F-8755-7D5264999E07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0E35A5F9-0D92-9993-967F-894355F778F1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C76DEC94-E1E8-C8C7-C37C-2F7C281F422C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8B3020F-5473-BCBA-97D1-C108C7A1678F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89C3B05-1BDA-E752-E265-3ACC394CFA35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C06D38F8-9701-6E70-952E-B084FF88E8D3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074A91B-01E6-D6AF-F20A-FA01319E447E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20A2D879-9F48-3AF9-C90B-8312F763F101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7720B9-CE47-B1AC-861E-F6BE1D904722}"/>
              </a:ext>
            </a:extLst>
          </p:cNvPr>
          <p:cNvGrpSpPr/>
          <p:nvPr/>
        </p:nvGrpSpPr>
        <p:grpSpPr>
          <a:xfrm>
            <a:off x="-963839" y="3645142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4CEF5DB-2706-FA60-12DB-77000127A880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C0874C6-2F64-D8B0-83AE-9B56DF0FE4C0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DCED071-2036-F6B0-35D6-BD5DD8319B0D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2F79B4-F3FF-FC03-7FFC-6D20A8707B00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7E27D75-DD9B-5E06-1FCB-0FA27FFFCED4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68E5A4-05FD-9258-F822-EC20AD94C348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2B08FAA-8805-AEF9-8ED6-C02FAB7BCE9C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2D566-8C6D-EBD2-4BE8-5A8DA017DFCE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6D4CFE0-239B-D20D-7CCD-E7398119D8E4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A0C8FF1-EEA8-9EDE-C417-37A99B5EFE74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AC9796-38D9-5013-C66C-456765544AF9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C2BA23-6B7D-1567-8BA3-0C3F7AE75CF6}"/>
              </a:ext>
            </a:extLst>
          </p:cNvPr>
          <p:cNvSpPr txBox="1"/>
          <p:nvPr/>
        </p:nvSpPr>
        <p:spPr>
          <a:xfrm>
            <a:off x="956466" y="1166009"/>
            <a:ext cx="3430293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Special thanks to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Purrrfect</a:t>
            </a: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Tactics’ own: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Bianca!!</a:t>
            </a:r>
          </a:p>
          <a:p>
            <a:pPr>
              <a:lnSpc>
                <a:spcPct val="150000"/>
              </a:lnSpc>
            </a:pPr>
            <a:endParaRPr lang="en-I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6" name="System_Panic_Title_Screen_Mar5">
            <a:hlinkClick r:id="" action="ppaction://media"/>
            <a:extLst>
              <a:ext uri="{FF2B5EF4-FFF2-40B4-BE49-F238E27FC236}">
                <a16:creationId xmlns:a16="http://schemas.microsoft.com/office/drawing/2014/main" id="{0D61808B-FF29-F357-2852-B95725B51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23925" y="6148046"/>
            <a:ext cx="609600" cy="609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95ABD4-479D-DBA0-1C30-7C46C26D0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950" y="0"/>
            <a:ext cx="4430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3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3B6DAD-B1D2-6B08-62B0-63D738B8B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552F78C-3925-47A4-AB14-3B601799A5FC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62282C86-BF6F-C72E-F906-CC767A87F597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A1E80A9-4E54-E318-8695-C22E82ABBFDE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D54505F-DB1E-130B-9922-C3AE0798F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4D4689-FDD0-A51F-B0B9-4899E237A49C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AA170CD-24E9-DB25-A7CD-DD546B0C552D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254CA914-4CAC-DC46-BD30-C5B4547BCF3C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70869FA-0285-87A5-ABDE-2FFC50563CAC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5F995D-070B-0388-C688-3DC927489971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B0388C-0711-FE84-B453-0292737C2DB8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D81C0F2-2499-695F-9AEC-0286E54653A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0AF46C6-9F70-FADB-3B46-041B9B1A0A6D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8FF0B051-AD6F-5777-182F-7CEB1E5AA7EA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335D63-5C3C-D864-7C12-288D1573F07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08F16EF-5EEA-3DC3-E8FD-0176A39C45A5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AC168C05-9751-AD99-43F0-F92310E70CCD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8F71412-C9C7-23D2-BEB8-D0AFDBA7369A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BEAA497-B3D4-391D-F0D4-BA16ADC963ED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03B9FE8-D7CC-8502-8BA1-A24BC1EF42C3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DD9B61-DB80-A091-14C9-09CE92351800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05FFC9A-E289-0833-A798-9BCAAE2B7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12192000" cy="592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D945C-35EB-2EF1-497B-703FDC324F28}"/>
              </a:ext>
            </a:extLst>
          </p:cNvPr>
          <p:cNvSpPr txBox="1"/>
          <p:nvPr/>
        </p:nvSpPr>
        <p:spPr>
          <a:xfrm>
            <a:off x="1179098" y="929392"/>
            <a:ext cx="20168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Orbitron SemiBold" pitchFamily="2" charset="0"/>
              </a:rPr>
              <a:t>Art</a:t>
            </a:r>
            <a:endParaRPr lang="en-IN" sz="8000" dirty="0">
              <a:solidFill>
                <a:schemeClr val="bg1"/>
              </a:solidFill>
              <a:latin typeface="Orbitro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88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21A29-87D3-2FA0-5208-40BEBF46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0EF668C-CC49-7A13-DBE9-663C7EA6B3D3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93285839-FC52-CC58-B5A2-9E48BBB1415A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75B7C3B-3FB3-7567-8DC4-4421CCDB00F3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A4B9C-9CCF-F07C-AD2C-B9C1F102E856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F1047D-24EC-825C-B74F-92E22600BB5B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50A7CE-512F-5DA7-BE2F-F0872C1FE3DB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319F5E1F-A2CD-DAC0-2645-F4585497F45D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E542698-4FBC-6F19-A8C4-4A1909EA1BE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E813F37-3614-006B-C64E-B69DE61AA1E8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3370778-12D7-20E9-CFAA-DEEF833EB34D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4517025-1980-1FE0-6A02-7B1FB9F44F03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AFA88EE-3897-0D6C-039E-43C96A0FB7D3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2FB403B3-95DE-D456-50BF-EF75F41DD2B6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0E3DE29-35D6-2ECD-1222-CDBBB37B7CBD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1EFBD66-39D5-C8FB-B742-E46FBB1E9F8F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5197898D-379F-E172-4419-710DC3D50D6C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1415DA3-F653-C4A2-2326-A7FF8C189626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7F45698-E6AC-4CD3-376E-87CA0D90D907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61313E9-3B48-176B-7A4F-2A9983C1465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BFE91E2-86B8-85C5-E396-6DB73C4F8782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39F62D-D20B-8ABA-460C-CC37B143B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65B09DB-0695-F61B-5A1E-C9AA54C52200}"/>
              </a:ext>
            </a:extLst>
          </p:cNvPr>
          <p:cNvSpPr txBox="1"/>
          <p:nvPr/>
        </p:nvSpPr>
        <p:spPr>
          <a:xfrm>
            <a:off x="4755729" y="751949"/>
            <a:ext cx="26805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Player 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045B2-8BAD-87A5-35FC-96751152DB65}"/>
              </a:ext>
            </a:extLst>
          </p:cNvPr>
          <p:cNvSpPr txBox="1"/>
          <p:nvPr/>
        </p:nvSpPr>
        <p:spPr>
          <a:xfrm>
            <a:off x="7057621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Tank</a:t>
            </a:r>
          </a:p>
          <a:p>
            <a:pPr algn="ctr">
              <a:lnSpc>
                <a:spcPct val="130000"/>
              </a:lnSpc>
            </a:pP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2880D-0EC1-08D9-4F75-EF2F890D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95" r="61029" b="6960"/>
          <a:stretch/>
        </p:blipFill>
        <p:spPr>
          <a:xfrm>
            <a:off x="3047575" y="2827090"/>
            <a:ext cx="1187995" cy="2534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C1A2B6-BE7F-568A-DA55-841A32DA22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414"/>
          <a:stretch/>
        </p:blipFill>
        <p:spPr>
          <a:xfrm>
            <a:off x="1567148" y="2827090"/>
            <a:ext cx="1480427" cy="2534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D13B8-9677-3DF6-C1AB-EECB7104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9562"/>
          <a:stretch/>
        </p:blipFill>
        <p:spPr>
          <a:xfrm>
            <a:off x="609240" y="2827090"/>
            <a:ext cx="957908" cy="2534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51B8E0-F59A-A2B4-3966-D419C9BB191A}"/>
              </a:ext>
            </a:extLst>
          </p:cNvPr>
          <p:cNvSpPr txBox="1"/>
          <p:nvPr/>
        </p:nvSpPr>
        <p:spPr>
          <a:xfrm>
            <a:off x="1005779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Fighter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93BE98-59B6-949B-9BB6-9273DB90A4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29" t="8595" b="6960"/>
          <a:stretch/>
        </p:blipFill>
        <p:spPr>
          <a:xfrm>
            <a:off x="4235570" y="2827090"/>
            <a:ext cx="1187995" cy="2534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900F94-6F9C-3584-F16D-1E0FFECFDC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05" t="4762" r="13218" b="4762"/>
          <a:stretch/>
        </p:blipFill>
        <p:spPr>
          <a:xfrm>
            <a:off x="6996024" y="2827090"/>
            <a:ext cx="1371600" cy="25340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2DCD0B-DA0B-1936-F42E-EA0A6278B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026" y="2639683"/>
            <a:ext cx="1505416" cy="2721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0F3C2C-0D6E-6A7C-8AF0-C4B7EE988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607" y="2953797"/>
            <a:ext cx="205985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43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240500-14D5-A7A4-FD34-93949C44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D2259FE8-43EB-AC91-F76C-9217BBD30EC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4973F2DB-AD66-BA99-F73B-5BEDCA7077E9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162BEFC-8C21-11BB-7751-76F3001EBA9F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87D8EEA-7A61-0594-8FBA-B51E16690298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ABA5F09-9B1F-7E7D-2C5F-F671EF5EC9F3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6C5173-8168-C2E8-ADB0-BE975D4776C1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E452CAC3-F0D4-C982-1420-019E9C3E1343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5696BB7-0FA1-A313-3E28-5926D059298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29052F2-8B30-9CE9-66A8-9D738811D1F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BF26F55-7C99-11D1-47C0-D1F4A26869D6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D8ABE63-BC05-2770-C471-4BCE7BF4E428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EB957C9-F98D-B621-FDE7-B77E7D86959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3CF5448E-15AB-F65F-D85B-FD2CAC1033AC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B56FB27-C078-0FBC-74CB-238438D009D8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31F6AE4-FCB2-C24B-ABCE-2ABA9F118DB4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4506BEDA-AB2C-FA1B-4FCC-06DD6677A206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C3E1CB8-E8C0-67B1-2364-5594A4AF63FE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AAACF8F-7EB7-5BD9-D117-F9EA6CCABFFA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CAC93CB-10DD-E4B5-29BF-6FEF405352A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A01C8A3-FD79-635A-B063-0AF5C1A86C41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01B5AE-717A-733C-E88A-C8E90FC28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77663-61C7-4C31-7D30-20B2408AA898}"/>
              </a:ext>
            </a:extLst>
          </p:cNvPr>
          <p:cNvSpPr txBox="1"/>
          <p:nvPr/>
        </p:nvSpPr>
        <p:spPr>
          <a:xfrm>
            <a:off x="7057621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Mage</a:t>
            </a:r>
          </a:p>
          <a:p>
            <a:pPr algn="ctr">
              <a:lnSpc>
                <a:spcPct val="130000"/>
              </a:lnSpc>
            </a:pP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E0659-3680-3289-0CE8-DBBB0826F946}"/>
              </a:ext>
            </a:extLst>
          </p:cNvPr>
          <p:cNvSpPr txBox="1"/>
          <p:nvPr/>
        </p:nvSpPr>
        <p:spPr>
          <a:xfrm>
            <a:off x="1005779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Rogue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3EA52-C6A3-2EA2-7117-7FE9A4CD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47" y="2389517"/>
            <a:ext cx="1035663" cy="3208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2FFEDE-1E44-6287-F38C-B64099219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383" y="2389516"/>
            <a:ext cx="1789178" cy="320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408CFA-E17A-C4B8-EEB8-EA6673CB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4" r="59419"/>
          <a:stretch/>
        </p:blipFill>
        <p:spPr>
          <a:xfrm>
            <a:off x="3474334" y="2389516"/>
            <a:ext cx="1604514" cy="3277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5E83E9-164D-606D-F25E-DD3AAB85C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344" y="2510091"/>
            <a:ext cx="1894192" cy="28429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407DF0-2255-40E5-8E56-FDAA47A2C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647" y="2510091"/>
            <a:ext cx="1879656" cy="28429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F3712D-F40B-5542-CCEB-A3C58ADAF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7414" y="2389516"/>
            <a:ext cx="205768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2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</TotalTime>
  <Words>173</Words>
  <Application>Microsoft Office PowerPoint</Application>
  <PresentationFormat>Widescreen</PresentationFormat>
  <Paragraphs>70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Orbitron SemiBold</vt:lpstr>
      <vt:lpstr>Calibri</vt:lpstr>
      <vt:lpstr>JetBrains Mono SemiBold</vt:lpstr>
      <vt:lpstr>Orbitron</vt:lpstr>
      <vt:lpstr>JetBrains Mono</vt:lpstr>
      <vt:lpstr>Wingdings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antony pinto</cp:lastModifiedBy>
  <cp:revision>244</cp:revision>
  <dcterms:created xsi:type="dcterms:W3CDTF">2021-11-17T09:33:18Z</dcterms:created>
  <dcterms:modified xsi:type="dcterms:W3CDTF">2025-04-03T03:17:37Z</dcterms:modified>
</cp:coreProperties>
</file>